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d938cc5c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dd938cc5c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dd938cc5c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dd938cc5c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dd938cc5c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dd938cc5c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d938cc5c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dd938cc5c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d938cc5c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dd938cc5c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d938cc5c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d938cc5c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d938cc5c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dd938cc5c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d938cc5c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d938cc5c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d938cc5c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dd938cc5c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szkola-zimnowoda.pl/news/w-1443/akcja-sprzatanie-swiata-2020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zkola-zimnowoda.pl/news/w-1629/dzien-ziemi-2021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DA51">
            <a:alpha val="96080"/>
          </a:srgbClr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321525"/>
            <a:ext cx="8520600" cy="67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/>
              <a:t>Zespół Szkolno-Przedszkolny w Zimnowodzie </a:t>
            </a:r>
            <a:endParaRPr sz="30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5" y="996225"/>
            <a:ext cx="9144002" cy="386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DA51">
            <a:alpha val="96080"/>
          </a:srgbClr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311700" y="100950"/>
            <a:ext cx="8520600" cy="9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Uczniowie realizujący projekt Cyfrowa Mapa Dorzecza Warty wykonali ulotki zamieszczone w łazienkach zachęcające do wyłączania światła oraz zostały wykonane ulotki zachęcające do dbania o bioróżnorodność</a:t>
            </a:r>
            <a:endParaRPr sz="1500"/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35013" y="369263"/>
            <a:ext cx="3294149" cy="439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7850" y="1017751"/>
            <a:ext cx="3992700" cy="299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DA51">
            <a:alpha val="96080"/>
          </a:srgbClr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Szkolni koordynatorzy projektu 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Magdalena Teodorczyk  </a:t>
            </a:r>
            <a:r>
              <a:rPr lang="pl"/>
              <a:t>                 </a:t>
            </a:r>
            <a:r>
              <a:rPr lang="pl" b="1"/>
              <a:t>Anna Roszak 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347" y="1719021"/>
            <a:ext cx="2481224" cy="248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9275" y="1719025"/>
            <a:ext cx="2402474" cy="240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DA51">
            <a:alpha val="96080"/>
          </a:srgb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1725" y="2016163"/>
            <a:ext cx="1809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4125" y="1373299"/>
            <a:ext cx="3195876" cy="23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Akcje ekologiczna: </a:t>
            </a:r>
            <a:endParaRPr sz="1400"/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pl" sz="1400"/>
              <a:t>“Sprzątanie Świata”</a:t>
            </a:r>
            <a:endParaRPr sz="1400"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400" y="1411213"/>
            <a:ext cx="1856850" cy="14659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0" y="500400"/>
            <a:ext cx="9144000" cy="46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404040"/>
                </a:solidFill>
                <a:highlight>
                  <a:srgbClr val="5CDA51"/>
                </a:highlight>
              </a:rPr>
              <a:t>Na przełomie września i października 2020 uczniowie naszej szkoły wzięli udział w Międzynarodowej Akcji Sprzątania Świata. W ramach akcji zostały wykonane plakaty promujące hasło, uczniowie zapoznali się z filmami edukacyjnymi: “Pogoń plastik” oraz “Uzależnieni od plastiku”. Akcję “Posprzątam mój kawałek Świata”, w której uczniowie i przedszkolaki wraz z rodzicami zostali zaproszeni do samodzielnego posprzątania swojej najbliższej okolicy.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50" u="sng">
                <a:solidFill>
                  <a:schemeClr val="hlink"/>
                </a:solidFill>
                <a:hlinkClick r:id="rId6"/>
              </a:rPr>
              <a:t>http://szkola-zimnowoda.pl/news/w-1443/akcja-sprzatanie-swiata-2020</a:t>
            </a:r>
            <a:endParaRPr sz="1250">
              <a:solidFill>
                <a:schemeClr val="dk1"/>
              </a:solidFill>
            </a:endParaRPr>
          </a:p>
          <a:p>
            <a:pPr marL="457200" lvl="0" indent="-300037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pl">
                <a:solidFill>
                  <a:schemeClr val="dk1"/>
                </a:solidFill>
              </a:rPr>
              <a:t>Zbiórka odpadów - konkurs Region Czysty na 6  </a:t>
            </a:r>
            <a:endParaRPr>
              <a:solidFill>
                <a:schemeClr val="dk1"/>
              </a:solidFill>
            </a:endParaRPr>
          </a:p>
          <a:p>
            <a:pPr marL="457200" lvl="0" indent="-30003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lang="pl">
                <a:solidFill>
                  <a:schemeClr val="dk1"/>
                </a:solidFill>
              </a:rPr>
              <a:t>zbiórka elektrośmieci 24.05.2021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5454" y="2066086"/>
            <a:ext cx="1856850" cy="2467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80288" y="3045425"/>
            <a:ext cx="2619375" cy="19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DA51">
            <a:alpha val="96080"/>
          </a:srgbClr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68550"/>
            <a:ext cx="8520600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Dzień Ziemi 22.04 - szkolna impreza w warunkach pandemicznych  </a:t>
            </a:r>
            <a:endParaRPr sz="1800"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118200" y="540750"/>
            <a:ext cx="9025800" cy="46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1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931"/>
              <a:buFont typeface="Arial"/>
              <a:buNone/>
            </a:pPr>
            <a:r>
              <a:rPr lang="pl" sz="2900">
                <a:solidFill>
                  <a:schemeClr val="dk1"/>
                </a:solidFill>
                <a:highlight>
                  <a:srgbClr val="5CDA51"/>
                </a:highlight>
              </a:rPr>
              <a:t>Uczniowie przygotowali prezentację, w której wyjaśniali sposoby, metody zmniejszania emisji dwutlenku węgla i zachęcali do ich stosowania. Uczniowie klasy 4 na tablicy Jamboard zaproponowali dobre rady, które warto zastosować, aby na co dzień przyczynić się do poprawy jakości środowiska.Klasa 7 sprawdziła, ile kilogramów dwutlenku węgla wyprodukowano w ich domach w ciągu ostatnich 2 miesięcy, a następnie również zebrała pomysły na zmniejszenie jego ilości. Klasy 6A i 6B wykonały mapy występowania płazów w okolicy ich miejsc zamieszkania, aby zwrócić szczególną uwagę na bezpieczeństwo przedstawicieli tej jakże pomocnej dla ludzi grupy zwierząt oraz chronić ich siedliska.</a:t>
            </a:r>
            <a:endParaRPr sz="2900">
              <a:solidFill>
                <a:schemeClr val="dk1"/>
              </a:solidFill>
              <a:highlight>
                <a:srgbClr val="5CDA51"/>
              </a:highlight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u="sng">
                <a:solidFill>
                  <a:schemeClr val="hlink"/>
                </a:solidFill>
                <a:hlinkClick r:id="rId3"/>
              </a:rPr>
              <a:t>http://szkola-zimnowoda.pl/news/whttp://szkola-zimnowoda.pl/data/files/1629/Dzie%C5%84%20Ziemi.pptx-1629/dzien-ziemi-2021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/>
              <a:t>Prezentacja z nagraniami http://szkola-zimnowoda.pl/data/files/1629/Dzie%C5%84%20Ziemi.pptx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1925" y="2919800"/>
            <a:ext cx="1809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3738" y="2919800"/>
            <a:ext cx="1809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5575" y="2919800"/>
            <a:ext cx="1809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3249850"/>
            <a:ext cx="1391700" cy="109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DA51">
            <a:alpha val="96080"/>
          </a:srgbClr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119150"/>
            <a:ext cx="8520600" cy="14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Gazetki w holu szkoły o tematyce ekologicznej przygotowywane przy okazji różnego typu dni tematycznych m.in Międzynarodowy Dzień Pszczół, Międzynarodowy Dzień Wody, Łąka Kwietna 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W holu szkoły wisiały również plakaty, które uczniowie wykonali z okazji Międzynarodowego Dnia Sprzątania Świata, które informowały co zrobić, aby ograniczyć ilość plastiku w środowisku.</a:t>
            </a:r>
            <a:endParaRPr sz="1400"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827213"/>
            <a:ext cx="3103099" cy="232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1050" y="1220118"/>
            <a:ext cx="3103099" cy="232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1625" y="1827225"/>
            <a:ext cx="3489876" cy="261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DA51">
            <a:alpha val="96080"/>
          </a:srgbClr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11700" y="102275"/>
            <a:ext cx="85206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Szkolny Konkurs plastyczny “Łąka kwietna moich marzeń” - poprzedzony zajęciami edukacyjnymi w oddziałach przedszkolnych i klasach 1-3 na temat łąk kwietnych i owadów zapylających oraz na temat łąki kwietnej tworzonej na przyszkolnym terenie </a:t>
            </a:r>
            <a:endParaRPr sz="1800"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50" y="1017575"/>
            <a:ext cx="3813395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3913" y="1085875"/>
            <a:ext cx="261937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3150" y="2639620"/>
            <a:ext cx="2749050" cy="2368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6250" y="1283997"/>
            <a:ext cx="2749050" cy="2061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DA51">
            <a:alpha val="96080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Wycieczka przyrodnicza on-line Nowe Zoo Poznań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Temat wycieczki Zwierzęta i ich adaptacje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Termin 23.04.2021</a:t>
            </a:r>
            <a:endParaRPr sz="1800"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750" y="855873"/>
            <a:ext cx="5413875" cy="304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1625" y="855875"/>
            <a:ext cx="4910674" cy="276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4098" y="2988700"/>
            <a:ext cx="3634851" cy="20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DA51">
            <a:alpha val="96080"/>
          </a:srgbClr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311700" y="100950"/>
            <a:ext cx="8520600" cy="9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Zajęcia warsztatowe: Wykonujemy makietę dla naszych dinozaurów z surowców wtórnych </a:t>
            </a: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488" y="1152475"/>
            <a:ext cx="261937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6388" y="1152475"/>
            <a:ext cx="261937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6038" y="1152475"/>
            <a:ext cx="147637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4313" y="2930100"/>
            <a:ext cx="261937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83700" y="2678850"/>
            <a:ext cx="2951200" cy="22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DA51">
            <a:alpha val="96080"/>
          </a:srgbClr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311700" y="117225"/>
            <a:ext cx="8520600" cy="6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Wystawa ekologiczna - plakaty </a:t>
            </a:r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925" y="729125"/>
            <a:ext cx="1809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5800" y="729125"/>
            <a:ext cx="1809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9675" y="729125"/>
            <a:ext cx="1809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9700" y="797625"/>
            <a:ext cx="1809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1925" y="2466975"/>
            <a:ext cx="1809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21075" y="2466975"/>
            <a:ext cx="1809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2390150"/>
            <a:ext cx="1809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22925" y="2390150"/>
            <a:ext cx="180975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366</Words>
  <Application>Microsoft Office PowerPoint</Application>
  <PresentationFormat>Pokaz na ekranie (16:9)</PresentationFormat>
  <Paragraphs>36</Paragraphs>
  <Slides>10</Slides>
  <Notes>10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Simple Light</vt:lpstr>
      <vt:lpstr>Zespół Szkolno-Przedszkolny w Zimnowodzie </vt:lpstr>
      <vt:lpstr>Szkolni koordynatorzy projektu </vt:lpstr>
      <vt:lpstr>Akcje ekologiczna:  “Sprzątanie Świata”</vt:lpstr>
      <vt:lpstr>Dzień Ziemi 22.04 - szkolna impreza w warunkach pandemicznych  </vt:lpstr>
      <vt:lpstr>Gazetki w holu szkoły o tematyce ekologicznej przygotowywane przy okazji różnego typu dni tematycznych m.in Międzynarodowy Dzień Pszczół, Międzynarodowy Dzień Wody, Łąka Kwietna  W holu szkoły wisiały również plakaty, które uczniowie wykonali z okazji Międzynarodowego Dnia Sprzątania Świata, które informowały co zrobić, aby ograniczyć ilość plastiku w środowisku.</vt:lpstr>
      <vt:lpstr>Szkolny Konkurs plastyczny “Łąka kwietna moich marzeń” - poprzedzony zajęciami edukacyjnymi w oddziałach przedszkolnych i klasach 1-3 na temat łąk kwietnych i owadów zapylających oraz na temat łąki kwietnej tworzonej na przyszkolnym terenie </vt:lpstr>
      <vt:lpstr>Wycieczka przyrodnicza on-line Nowe Zoo Poznań  Temat wycieczki Zwierzęta i ich adaptacje  Termin 23.04.2021</vt:lpstr>
      <vt:lpstr>Zajęcia warsztatowe: Wykonujemy makietę dla naszych dinozaurów z surowców wtórnych </vt:lpstr>
      <vt:lpstr>Wystawa ekologiczna - plakaty </vt:lpstr>
      <vt:lpstr>Uczniowie realizujący projekt Cyfrowa Mapa Dorzecza Warty wykonali ulotki zamieszczone w łazienkach zachęcające do wyłączania światła oraz zostały wykonane ulotki zachęcające do dbania o bioróżnorodność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Szkolno-Przedszkolny w Zimnowodzie </dc:title>
  <dc:creator>BML</dc:creator>
  <cp:lastModifiedBy>BML</cp:lastModifiedBy>
  <cp:revision>1</cp:revision>
  <dcterms:modified xsi:type="dcterms:W3CDTF">2021-09-06T19:08:34Z</dcterms:modified>
</cp:coreProperties>
</file>